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BC907E-A513-4A76-A1CE-16A9D75464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820486-B717-4753-93FF-2638D01240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AC67B3-C98F-419F-A1E3-56766F9040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93ADA9-1D06-4AA5-B2CD-E80D62712FC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DBDDC0-0175-48C9-9521-8E44E416B9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770A15-5F66-4164-B601-44A6687534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08B778-4321-4435-966B-F2997EB341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B8F36A-4D5A-44E7-90FF-AC50BE2E9F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D6EA4D-3047-4A4B-915E-786EDFB003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EA375F-C97B-4EA5-9DE9-BA93E695A9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1C37EB-F09A-4F66-904E-9AE1EF3935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7CD9C5-0ECA-4239-9C29-3C3FF3662B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71D49A-5D29-4926-BADD-2BEDB689D4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51B79A-1B20-47F7-B4E2-C17EDCFEC9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E5057B-9F4D-456F-922C-646A7D3A99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F4286B-3A54-4DA9-B931-04E4F4FD547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0B6717-323B-491B-AE16-6DD6AC4E497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703337-FE42-402D-9B7D-DE778DBE6B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F881D4-DA37-44BC-9252-C5D0B3A328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3DC93B-5BE9-4D78-B758-F747BBA017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A6BD26-7675-4570-813F-6D0898F665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41B4EF-9E23-40E7-A276-C2F3332142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F7BE1E-8EDF-4213-89FF-B0E4C84750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31190E-2F7A-4C1F-968A-641554608F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04C811-D8DC-44AC-9C7F-39223783441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06F7CA-F2F9-4922-9695-2EEBA7B33DA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A green and purple arrows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250440" cy="6946200"/>
          </a:xfrm>
          <a:prstGeom prst="rect">
            <a:avLst/>
          </a:prstGeom>
          <a:ln w="0">
            <a:noFill/>
          </a:ln>
        </p:spPr>
      </p:pic>
      <p:sp>
        <p:nvSpPr>
          <p:cNvPr id="83" name="Terminator 5"/>
          <p:cNvSpPr/>
          <p:nvPr/>
        </p:nvSpPr>
        <p:spPr>
          <a:xfrm>
            <a:off x="2541600" y="25149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A372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" name="Terminator 6"/>
          <p:cNvSpPr/>
          <p:nvPr/>
        </p:nvSpPr>
        <p:spPr>
          <a:xfrm>
            <a:off x="4019400" y="321552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rminator 7"/>
          <p:cNvSpPr/>
          <p:nvPr/>
        </p:nvSpPr>
        <p:spPr>
          <a:xfrm>
            <a:off x="3658680" y="44456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R508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Terminator 8"/>
          <p:cNvSpPr/>
          <p:nvPr/>
        </p:nvSpPr>
        <p:spPr>
          <a:xfrm>
            <a:off x="4650480" y="37929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Terminator 9"/>
          <p:cNvSpPr/>
          <p:nvPr/>
        </p:nvSpPr>
        <p:spPr>
          <a:xfrm>
            <a:off x="4532400" y="62661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Terminator 11"/>
          <p:cNvSpPr/>
          <p:nvPr/>
        </p:nvSpPr>
        <p:spPr>
          <a:xfrm>
            <a:off x="6066000" y="5689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TextBox 12"/>
          <p:cNvSpPr/>
          <p:nvPr/>
        </p:nvSpPr>
        <p:spPr>
          <a:xfrm>
            <a:off x="1101960" y="-457200"/>
            <a:ext cx="552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8dw9_BA286, the page after is JN.1 from 8dw9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11658600" y="6511680"/>
            <a:ext cx="68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A green and yellow arrow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231360" cy="693540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5" descr="A green and yellow arrows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0" y="0"/>
            <a:ext cx="12231360" cy="6935400"/>
          </a:xfrm>
          <a:prstGeom prst="rect">
            <a:avLst/>
          </a:prstGeom>
          <a:ln w="0">
            <a:noFill/>
          </a:ln>
        </p:spPr>
      </p:pic>
      <p:sp>
        <p:nvSpPr>
          <p:cNvPr id="93" name="Terminator 6"/>
          <p:cNvSpPr/>
          <p:nvPr/>
        </p:nvSpPr>
        <p:spPr>
          <a:xfrm>
            <a:off x="3428280" y="261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H339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Terminator 7"/>
          <p:cNvSpPr/>
          <p:nvPr/>
        </p:nvSpPr>
        <p:spPr>
          <a:xfrm>
            <a:off x="3590280" y="159192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N343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Terminator 9"/>
          <p:cNvSpPr/>
          <p:nvPr/>
        </p:nvSpPr>
        <p:spPr>
          <a:xfrm>
            <a:off x="4564440" y="24285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Terminator 11"/>
          <p:cNvSpPr/>
          <p:nvPr/>
        </p:nvSpPr>
        <p:spPr>
          <a:xfrm>
            <a:off x="3590280" y="42156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rminator 14"/>
          <p:cNvSpPr/>
          <p:nvPr/>
        </p:nvSpPr>
        <p:spPr>
          <a:xfrm>
            <a:off x="4722480" y="47714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L441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rminator 15"/>
          <p:cNvSpPr/>
          <p:nvPr/>
        </p:nvSpPr>
        <p:spPr>
          <a:xfrm>
            <a:off x="4663800" y="60548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11658960" y="6511680"/>
            <a:ext cx="68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4" descr="A green and purple spiral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1040" cy="6912360"/>
          </a:xfrm>
          <a:prstGeom prst="rect">
            <a:avLst/>
          </a:prstGeom>
          <a:ln w="0">
            <a:noFill/>
          </a:ln>
        </p:spPr>
      </p:pic>
      <p:sp>
        <p:nvSpPr>
          <p:cNvPr id="101" name="Terminator 5"/>
          <p:cNvSpPr/>
          <p:nvPr/>
        </p:nvSpPr>
        <p:spPr>
          <a:xfrm>
            <a:off x="5536440" y="15836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rminator 6"/>
          <p:cNvSpPr/>
          <p:nvPr/>
        </p:nvSpPr>
        <p:spPr>
          <a:xfrm>
            <a:off x="7104960" y="18687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Terminator 7"/>
          <p:cNvSpPr/>
          <p:nvPr/>
        </p:nvSpPr>
        <p:spPr>
          <a:xfrm>
            <a:off x="6400800" y="25146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Terminator 8"/>
          <p:cNvSpPr/>
          <p:nvPr/>
        </p:nvSpPr>
        <p:spPr>
          <a:xfrm>
            <a:off x="5427000" y="27586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TextBox 9"/>
          <p:cNvSpPr/>
          <p:nvPr/>
        </p:nvSpPr>
        <p:spPr>
          <a:xfrm>
            <a:off x="7031520" y="-638280"/>
            <a:ext cx="4398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7xd2 BA286 and Jn.1 is after this for 7xd2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Terminator 1"/>
          <p:cNvSpPr/>
          <p:nvPr/>
        </p:nvSpPr>
        <p:spPr>
          <a:xfrm>
            <a:off x="6570000" y="36576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Terminator 2"/>
          <p:cNvSpPr/>
          <p:nvPr/>
        </p:nvSpPr>
        <p:spPr>
          <a:xfrm>
            <a:off x="5655600" y="48160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Terminator 3"/>
          <p:cNvSpPr/>
          <p:nvPr/>
        </p:nvSpPr>
        <p:spPr>
          <a:xfrm>
            <a:off x="7941600" y="5715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Terminator 4"/>
          <p:cNvSpPr/>
          <p:nvPr/>
        </p:nvSpPr>
        <p:spPr>
          <a:xfrm>
            <a:off x="6112800" y="61876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"/>
          <p:cNvSpPr/>
          <p:nvPr/>
        </p:nvSpPr>
        <p:spPr>
          <a:xfrm>
            <a:off x="11658960" y="6511680"/>
            <a:ext cx="68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(C)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A green and blue structur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1040" cy="6912360"/>
          </a:xfrm>
          <a:prstGeom prst="rect">
            <a:avLst/>
          </a:prstGeom>
          <a:ln w="0">
            <a:noFill/>
          </a:ln>
        </p:spPr>
      </p:pic>
      <p:sp>
        <p:nvSpPr>
          <p:cNvPr id="112" name="Terminator 6"/>
          <p:cNvSpPr/>
          <p:nvPr/>
        </p:nvSpPr>
        <p:spPr>
          <a:xfrm>
            <a:off x="5608800" y="14158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Terminator 7"/>
          <p:cNvSpPr/>
          <p:nvPr/>
        </p:nvSpPr>
        <p:spPr>
          <a:xfrm>
            <a:off x="4816800" y="1855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rminator 8"/>
          <p:cNvSpPr/>
          <p:nvPr/>
        </p:nvSpPr>
        <p:spPr>
          <a:xfrm>
            <a:off x="6262560" y="26517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Terminator 10"/>
          <p:cNvSpPr/>
          <p:nvPr/>
        </p:nvSpPr>
        <p:spPr>
          <a:xfrm>
            <a:off x="7033680" y="207108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Terminator 11"/>
          <p:cNvSpPr/>
          <p:nvPr/>
        </p:nvSpPr>
        <p:spPr>
          <a:xfrm>
            <a:off x="5608800" y="3483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Terminator 12"/>
          <p:cNvSpPr/>
          <p:nvPr/>
        </p:nvSpPr>
        <p:spPr>
          <a:xfrm>
            <a:off x="4943160" y="42732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Terminator 13"/>
          <p:cNvSpPr/>
          <p:nvPr/>
        </p:nvSpPr>
        <p:spPr>
          <a:xfrm>
            <a:off x="5430240" y="506304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Terminator 14"/>
          <p:cNvSpPr/>
          <p:nvPr/>
        </p:nvSpPr>
        <p:spPr>
          <a:xfrm>
            <a:off x="5791320" y="6292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Y488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Terminator 15"/>
          <p:cNvSpPr/>
          <p:nvPr/>
        </p:nvSpPr>
        <p:spPr>
          <a:xfrm>
            <a:off x="7593480" y="446652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11658960" y="6511680"/>
            <a:ext cx="685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(D)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"/>
          <p:cNvSpPr txBox="1"/>
          <p:nvPr/>
        </p:nvSpPr>
        <p:spPr>
          <a:xfrm>
            <a:off x="4114800" y="-914400"/>
            <a:ext cx="3200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ACE2 XBB.1.5 7xo9 XBB.1.5, JN.1 is after this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191760" cy="6858000"/>
          </a:xfrm>
          <a:prstGeom prst="rect">
            <a:avLst/>
          </a:prstGeom>
          <a:ln w="0">
            <a:noFill/>
          </a:ln>
        </p:spPr>
      </p:pic>
      <p:sp>
        <p:nvSpPr>
          <p:cNvPr id="124" name="Terminator 16"/>
          <p:cNvSpPr/>
          <p:nvPr/>
        </p:nvSpPr>
        <p:spPr>
          <a:xfrm>
            <a:off x="398520" y="6417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Y473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Terminator 17"/>
          <p:cNvSpPr/>
          <p:nvPr/>
        </p:nvSpPr>
        <p:spPr>
          <a:xfrm>
            <a:off x="2913120" y="5959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N487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Terminator 18"/>
          <p:cNvSpPr/>
          <p:nvPr/>
        </p:nvSpPr>
        <p:spPr>
          <a:xfrm>
            <a:off x="1770120" y="27594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Terminator 19"/>
          <p:cNvSpPr/>
          <p:nvPr/>
        </p:nvSpPr>
        <p:spPr>
          <a:xfrm>
            <a:off x="2057400" y="1845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rminator 20"/>
          <p:cNvSpPr/>
          <p:nvPr/>
        </p:nvSpPr>
        <p:spPr>
          <a:xfrm>
            <a:off x="3598920" y="23022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rminator 21"/>
          <p:cNvSpPr/>
          <p:nvPr/>
        </p:nvSpPr>
        <p:spPr>
          <a:xfrm>
            <a:off x="2455920" y="1387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G496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" name="Terminator 22"/>
          <p:cNvSpPr/>
          <p:nvPr/>
        </p:nvSpPr>
        <p:spPr>
          <a:xfrm>
            <a:off x="3141720" y="1143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G502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Terminator 23"/>
          <p:cNvSpPr/>
          <p:nvPr/>
        </p:nvSpPr>
        <p:spPr>
          <a:xfrm>
            <a:off x="4056120" y="16164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Terminator 24"/>
          <p:cNvSpPr/>
          <p:nvPr/>
        </p:nvSpPr>
        <p:spPr>
          <a:xfrm>
            <a:off x="4056120" y="82512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T500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2191760" cy="6858000"/>
          </a:xfrm>
          <a:prstGeom prst="rect">
            <a:avLst/>
          </a:prstGeom>
          <a:ln w="0">
            <a:noFill/>
          </a:ln>
        </p:spPr>
      </p:pic>
      <p:sp>
        <p:nvSpPr>
          <p:cNvPr id="134" name="Terminator 25"/>
          <p:cNvSpPr/>
          <p:nvPr/>
        </p:nvSpPr>
        <p:spPr>
          <a:xfrm>
            <a:off x="3886200" y="11592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Terminator 26"/>
          <p:cNvSpPr/>
          <p:nvPr/>
        </p:nvSpPr>
        <p:spPr>
          <a:xfrm>
            <a:off x="4114800" y="185616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N486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Terminator 27"/>
          <p:cNvSpPr/>
          <p:nvPr/>
        </p:nvSpPr>
        <p:spPr>
          <a:xfrm>
            <a:off x="2684520" y="25146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C487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Terminator 28"/>
          <p:cNvSpPr/>
          <p:nvPr/>
        </p:nvSpPr>
        <p:spPr>
          <a:xfrm>
            <a:off x="2455920" y="3429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Terminator 29"/>
          <p:cNvSpPr/>
          <p:nvPr/>
        </p:nvSpPr>
        <p:spPr>
          <a:xfrm>
            <a:off x="2514600" y="4131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Terminator 30"/>
          <p:cNvSpPr/>
          <p:nvPr/>
        </p:nvSpPr>
        <p:spPr>
          <a:xfrm>
            <a:off x="4343400" y="36738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Y504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Terminator 31"/>
          <p:cNvSpPr/>
          <p:nvPr/>
        </p:nvSpPr>
        <p:spPr>
          <a:xfrm>
            <a:off x="3886200" y="48006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Terminator 32"/>
          <p:cNvSpPr/>
          <p:nvPr/>
        </p:nvSpPr>
        <p:spPr>
          <a:xfrm>
            <a:off x="2684520" y="5274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T499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" name="Terminator 34"/>
          <p:cNvSpPr/>
          <p:nvPr/>
        </p:nvSpPr>
        <p:spPr>
          <a:xfrm>
            <a:off x="1828800" y="6417000"/>
            <a:ext cx="973080" cy="21240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50480" bIns="1504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H455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 txBox="1"/>
          <p:nvPr/>
        </p:nvSpPr>
        <p:spPr>
          <a:xfrm>
            <a:off x="1869120" y="-685800"/>
            <a:ext cx="33886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7wpb_JN1 and after this 7wpb_BA286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2024-01-18T14:13:02Z</dcterms:created>
  <dc:creator>Shirish Yasa</dc:creator>
  <dc:description/>
  <dc:language>en-US</dc:language>
  <cp:lastModifiedBy/>
  <dcterms:modified xsi:type="dcterms:W3CDTF">2024-01-21T23:51:11Z</dcterms:modified>
  <cp:revision>10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4</vt:r8>
  </property>
</Properties>
</file>